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7253BA-FAD4-4357-B362-03E515814FC8}" type="datetimeFigureOut">
              <a:rPr lang="en-US" smtClean="0"/>
              <a:t>7/23/18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8C5595B-2855-400F-97C5-BA6EC83600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3505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ZiptyDo" panose="00000400000000000000" pitchFamily="2" charset="0"/>
              </a:rPr>
              <a:t>Infants</a:t>
            </a:r>
            <a:r>
              <a:rPr lang="en-US" sz="1400" dirty="0">
                <a:latin typeface="ZiptyDo" panose="00000400000000000000" pitchFamily="2" charset="0"/>
              </a:rPr>
              <a:t/>
            </a:r>
            <a:br>
              <a:rPr lang="en-US" sz="1400" dirty="0">
                <a:latin typeface="ZiptyDo" panose="00000400000000000000" pitchFamily="2" charset="0"/>
              </a:rPr>
            </a:br>
            <a:r>
              <a:rPr lang="en-US" sz="1400" dirty="0">
                <a:latin typeface="ZiptyDo" panose="00000400000000000000" pitchFamily="2" charset="0"/>
              </a:rPr>
              <a:t>Colic/excessive crying </a:t>
            </a:r>
            <a:br>
              <a:rPr lang="en-US" sz="1400" dirty="0">
                <a:latin typeface="ZiptyDo" panose="00000400000000000000" pitchFamily="2" charset="0"/>
              </a:rPr>
            </a:br>
            <a:r>
              <a:rPr lang="en-US" sz="1400" dirty="0">
                <a:latin typeface="ZiptyDo" panose="00000400000000000000" pitchFamily="2" charset="0"/>
              </a:rPr>
              <a:t>Gassiness/fussiness</a:t>
            </a:r>
            <a:r>
              <a:rPr lang="en-US" sz="1400" dirty="0" smtClean="0">
                <a:effectLst/>
                <a:latin typeface="ZiptyDo" panose="00000400000000000000" pitchFamily="2" charset="0"/>
              </a:rPr>
              <a:t/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Gagging/spitting up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Reflux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Nursing abnormally often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Seems unsatisfied after nursing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Falling asleep quickly while nursing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Refusal to take bottle or pacifier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Slow weight gain/weight loss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Dehydration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Shallow latch/poor latch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“Clicking" sound while eating (breast or bottle)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Heart shape of tongue tip or dent in middle of tongue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Palate issues (very raised, narrow "bubble palate", affected gums (rainbow shaped)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Pain for you during nursing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Breast feeding issues (not limited to thrush, clogged ducts, mastitis, bleeding or cracked nipples, vasospasms, tell-tale "lipstick shape" after nursing)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Over-supply/under/supply (from babe not emptying breast completely)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endParaRPr lang="en-US" sz="1400" dirty="0">
              <a:latin typeface="ZiptyDo" panose="00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685800"/>
            <a:ext cx="3886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ZiptyDo" panose="00000400000000000000" pitchFamily="2" charset="0"/>
              </a:rPr>
              <a:t>Children/Adults</a:t>
            </a:r>
            <a:r>
              <a:rPr lang="en-US" sz="1400" dirty="0">
                <a:latin typeface="ZiptyDo" panose="00000400000000000000" pitchFamily="2" charset="0"/>
              </a:rPr>
              <a:t/>
            </a:r>
            <a:br>
              <a:rPr lang="en-US" sz="1400" dirty="0">
                <a:latin typeface="ZiptyDo" panose="00000400000000000000" pitchFamily="2" charset="0"/>
              </a:rPr>
            </a:br>
            <a:r>
              <a:rPr lang="en-US" sz="1400" dirty="0">
                <a:latin typeface="ZiptyDo" panose="00000400000000000000" pitchFamily="2" charset="0"/>
              </a:rPr>
              <a:t>Sleep apnea</a:t>
            </a:r>
            <a:br>
              <a:rPr lang="en-US" sz="1400" dirty="0">
                <a:latin typeface="ZiptyDo" panose="00000400000000000000" pitchFamily="2" charset="0"/>
              </a:rPr>
            </a:br>
            <a:r>
              <a:rPr lang="en-US" sz="1400" dirty="0">
                <a:latin typeface="ZiptyDo" panose="00000400000000000000" pitchFamily="2" charset="0"/>
              </a:rPr>
              <a:t>Snoring</a:t>
            </a:r>
            <a:br>
              <a:rPr lang="en-US" sz="1400" dirty="0">
                <a:latin typeface="ZiptyDo" panose="00000400000000000000" pitchFamily="2" charset="0"/>
              </a:rPr>
            </a:br>
            <a:r>
              <a:rPr lang="en-US" sz="1400" dirty="0">
                <a:latin typeface="ZiptyDo" panose="00000400000000000000" pitchFamily="2" charset="0"/>
              </a:rPr>
              <a:t>Teeth gapping</a:t>
            </a:r>
            <a:r>
              <a:rPr lang="en-US" sz="1400" dirty="0" smtClean="0">
                <a:effectLst/>
                <a:latin typeface="ZiptyDo" panose="00000400000000000000" pitchFamily="2" charset="0"/>
              </a:rPr>
              <a:t/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Teeth movement/turning/crowding*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Premature tooth decay due to not being able to clean teeth properly*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Pain while brushing teeth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Speech issues (lisp, /r/ and /l/, phonological delays, avoiding talking, behind in speech)*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Imprecise articulation due to slow movement of tongue*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Speaking out of side of mouth*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Resonance issues (immature voice/sounds like a perpetual cold)*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Impacted self-esteem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Food &amp; texture aversions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Holding food in mouth instead of chewing*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Affected smile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Jaw issues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TMJ*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Grinding of jaw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Facial tension (which can lead to body tension, especially in neck, shoulders and back)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Throat/Neck pain during talking/eating/chewing*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r>
              <a:rPr lang="en-US" sz="1400" dirty="0" smtClean="0">
                <a:effectLst/>
                <a:latin typeface="ZiptyDo" panose="00000400000000000000" pitchFamily="2" charset="0"/>
              </a:rPr>
              <a:t>Migraines</a:t>
            </a:r>
            <a:br>
              <a:rPr lang="en-US" sz="1400" dirty="0" smtClean="0">
                <a:effectLst/>
                <a:latin typeface="ZiptyDo" panose="00000400000000000000" pitchFamily="2" charset="0"/>
              </a:rPr>
            </a:br>
            <a:endParaRPr lang="en-US" sz="1400" dirty="0">
              <a:latin typeface="ZiptyDo" panose="000004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1566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ZiptyDo" panose="00000400000000000000" pitchFamily="2" charset="0"/>
              </a:rPr>
              <a:t>Symptoms of Tongue-Tie</a:t>
            </a:r>
            <a:endParaRPr lang="en-US" sz="2400" b="1" u="sng" dirty="0">
              <a:latin typeface="ZiptyDo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1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15</TotalTime>
  <Words>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Courier New</vt:lpstr>
      <vt:lpstr>Trebuchet MS</vt:lpstr>
      <vt:lpstr>Verdana</vt:lpstr>
      <vt:lpstr>Wingdings 2</vt:lpstr>
      <vt:lpstr>ZiptyDo</vt:lpstr>
      <vt:lpstr>Spring</vt:lpstr>
      <vt:lpstr>PowerPoint Presentation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Moore</dc:creator>
  <cp:lastModifiedBy>Haley Vermillion</cp:lastModifiedBy>
  <cp:revision>2</cp:revision>
  <dcterms:created xsi:type="dcterms:W3CDTF">2015-04-04T13:58:55Z</dcterms:created>
  <dcterms:modified xsi:type="dcterms:W3CDTF">2018-07-23T17:58:35Z</dcterms:modified>
</cp:coreProperties>
</file>